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3" r:id="rId5"/>
    <p:sldId id="273" r:id="rId6"/>
    <p:sldId id="274" r:id="rId7"/>
    <p:sldId id="275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1717"/>
    <a:srgbClr val="000000"/>
    <a:srgbClr val="8A0000"/>
    <a:srgbClr val="0D0D0D"/>
    <a:srgbClr val="FFAFAF"/>
    <a:srgbClr val="AFE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49BF33-C237-4403-8947-D4BEFD241524}" v="157" dt="2023-06-27T22:57:04.003"/>
    <p1510:client id="{1F32F9A2-E9C9-4F79-BA4D-2856EA282B48}" v="6" dt="2023-06-23T00:44:33.793"/>
    <p1510:client id="{3BB94837-71C2-4DE0-83C5-977538AE1CE9}" v="1" dt="2023-06-23T00:06:30.734"/>
    <p1510:client id="{3FFF27C6-4313-4FC7-A2DD-C5254E4BA6E9}" v="398" dt="2023-06-23T22:39:18.853"/>
    <p1510:client id="{B065A849-A693-4862-A09A-C37DF42DDB05}" v="18" dt="2023-06-24T00:23:13.909"/>
    <p1510:client id="{BC4C4D8B-FBE5-4D87-A762-FC47596D5CF0}" v="6" dt="2023-06-23T22:43:31.599"/>
    <p1510:client id="{C1B4FEAB-03AA-40E2-8DC6-0149BB930BEA}" v="19" dt="2023-06-26T21:46:46.953"/>
    <p1510:client id="{D27DCDF2-7C39-4FE4-B501-931F0539FD68}" v="3" dt="2023-06-26T21:47:07.1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38" y="2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uardo Cesar Pereira Prudêncio" userId="S::rm347684@fiap.com.br::2845a4e1-606f-41f4-8b5e-01d56fa3ba6f" providerId="AD" clId="Web-{3BB94837-71C2-4DE0-83C5-977538AE1CE9}"/>
    <pc:docChg chg="addSld">
      <pc:chgData name="Eduardo Cesar Pereira Prudêncio" userId="S::rm347684@fiap.com.br::2845a4e1-606f-41f4-8b5e-01d56fa3ba6f" providerId="AD" clId="Web-{3BB94837-71C2-4DE0-83C5-977538AE1CE9}" dt="2023-06-23T00:06:30.734" v="0"/>
      <pc:docMkLst>
        <pc:docMk/>
      </pc:docMkLst>
      <pc:sldChg chg="add replId">
        <pc:chgData name="Eduardo Cesar Pereira Prudêncio" userId="S::rm347684@fiap.com.br::2845a4e1-606f-41f4-8b5e-01d56fa3ba6f" providerId="AD" clId="Web-{3BB94837-71C2-4DE0-83C5-977538AE1CE9}" dt="2023-06-23T00:06:30.734" v="0"/>
        <pc:sldMkLst>
          <pc:docMk/>
          <pc:sldMk cId="2535774520" sldId="277"/>
        </pc:sldMkLst>
      </pc:sldChg>
    </pc:docChg>
  </pc:docChgLst>
  <pc:docChgLst>
    <pc:chgData name="Felipe De Paula Rosa" userId="S::rm347765@fiap.com.br::4fc57fdc-3aee-45d5-8b72-da002d9f32d5" providerId="AD" clId="Web-{1F32F9A2-E9C9-4F79-BA4D-2856EA282B48}"/>
    <pc:docChg chg="modSld">
      <pc:chgData name="Felipe De Paula Rosa" userId="S::rm347765@fiap.com.br::4fc57fdc-3aee-45d5-8b72-da002d9f32d5" providerId="AD" clId="Web-{1F32F9A2-E9C9-4F79-BA4D-2856EA282B48}" dt="2023-06-23T00:44:33.793" v="5" actId="1076"/>
      <pc:docMkLst>
        <pc:docMk/>
      </pc:docMkLst>
      <pc:sldChg chg="modSp">
        <pc:chgData name="Felipe De Paula Rosa" userId="S::rm347765@fiap.com.br::4fc57fdc-3aee-45d5-8b72-da002d9f32d5" providerId="AD" clId="Web-{1F32F9A2-E9C9-4F79-BA4D-2856EA282B48}" dt="2023-06-23T00:44:33.793" v="5" actId="1076"/>
        <pc:sldMkLst>
          <pc:docMk/>
          <pc:sldMk cId="4049732443" sldId="262"/>
        </pc:sldMkLst>
        <pc:spChg chg="mod">
          <ac:chgData name="Felipe De Paula Rosa" userId="S::rm347765@fiap.com.br::4fc57fdc-3aee-45d5-8b72-da002d9f32d5" providerId="AD" clId="Web-{1F32F9A2-E9C9-4F79-BA4D-2856EA282B48}" dt="2023-06-23T00:44:33.793" v="5" actId="1076"/>
          <ac:spMkLst>
            <pc:docMk/>
            <pc:sldMk cId="4049732443" sldId="262"/>
            <ac:spMk id="7" creationId="{7AF6A58D-0DE8-40E1-A478-7B79CD50547F}"/>
          </ac:spMkLst>
        </pc:spChg>
        <pc:cxnChg chg="mod">
          <ac:chgData name="Felipe De Paula Rosa" userId="S::rm347765@fiap.com.br::4fc57fdc-3aee-45d5-8b72-da002d9f32d5" providerId="AD" clId="Web-{1F32F9A2-E9C9-4F79-BA4D-2856EA282B48}" dt="2023-06-23T00:44:17.277" v="2" actId="1076"/>
          <ac:cxnSpMkLst>
            <pc:docMk/>
            <pc:sldMk cId="4049732443" sldId="262"/>
            <ac:cxnSpMk id="9" creationId="{110D81F5-499C-4058-80CA-89F5415E3DA7}"/>
          </ac:cxnSpMkLst>
        </pc:cxnChg>
      </pc:sldChg>
    </pc:docChg>
  </pc:docChgLst>
  <pc:docChgLst>
    <pc:chgData name="Fernando Guelfi Beira" userId="S::rm348255@fiap.com.br::7b3d3aa3-0c63-47db-8865-b3c59d68a647" providerId="AD" clId="Web-{D27DCDF2-7C39-4FE4-B501-931F0539FD68}"/>
    <pc:docChg chg="modSld">
      <pc:chgData name="Fernando Guelfi Beira" userId="S::rm348255@fiap.com.br::7b3d3aa3-0c63-47db-8865-b3c59d68a647" providerId="AD" clId="Web-{D27DCDF2-7C39-4FE4-B501-931F0539FD68}" dt="2023-06-26T21:47:05.898" v="1" actId="20577"/>
      <pc:docMkLst>
        <pc:docMk/>
      </pc:docMkLst>
      <pc:sldChg chg="modSp">
        <pc:chgData name="Fernando Guelfi Beira" userId="S::rm348255@fiap.com.br::7b3d3aa3-0c63-47db-8865-b3c59d68a647" providerId="AD" clId="Web-{D27DCDF2-7C39-4FE4-B501-931F0539FD68}" dt="2023-06-26T21:47:05.898" v="1" actId="20577"/>
        <pc:sldMkLst>
          <pc:docMk/>
          <pc:sldMk cId="1235954011" sldId="283"/>
        </pc:sldMkLst>
        <pc:spChg chg="mod">
          <ac:chgData name="Fernando Guelfi Beira" userId="S::rm348255@fiap.com.br::7b3d3aa3-0c63-47db-8865-b3c59d68a647" providerId="AD" clId="Web-{D27DCDF2-7C39-4FE4-B501-931F0539FD68}" dt="2023-06-26T21:47:05.898" v="1" actId="20577"/>
          <ac:spMkLst>
            <pc:docMk/>
            <pc:sldMk cId="1235954011" sldId="283"/>
            <ac:spMk id="15" creationId="{835C26A5-877C-9689-676F-44AB98158D19}"/>
          </ac:spMkLst>
        </pc:spChg>
      </pc:sldChg>
    </pc:docChg>
  </pc:docChgLst>
  <pc:docChgLst>
    <pc:chgData name="Fernando Guelfi Beira" userId="S::rm348255@fiap.com.br::7b3d3aa3-0c63-47db-8865-b3c59d68a647" providerId="AD" clId="Web-{C1B4FEAB-03AA-40E2-8DC6-0149BB930BEA}"/>
    <pc:docChg chg="addSld delSld modSld">
      <pc:chgData name="Fernando Guelfi Beira" userId="S::rm348255@fiap.com.br::7b3d3aa3-0c63-47db-8865-b3c59d68a647" providerId="AD" clId="Web-{C1B4FEAB-03AA-40E2-8DC6-0149BB930BEA}" dt="2023-06-26T21:46:46.953" v="11"/>
      <pc:docMkLst>
        <pc:docMk/>
      </pc:docMkLst>
      <pc:sldChg chg="modSp add replId">
        <pc:chgData name="Fernando Guelfi Beira" userId="S::rm348255@fiap.com.br::7b3d3aa3-0c63-47db-8865-b3c59d68a647" providerId="AD" clId="Web-{C1B4FEAB-03AA-40E2-8DC6-0149BB930BEA}" dt="2023-06-26T21:46:42.172" v="10" actId="14100"/>
        <pc:sldMkLst>
          <pc:docMk/>
          <pc:sldMk cId="1235954011" sldId="283"/>
        </pc:sldMkLst>
        <pc:spChg chg="mod">
          <ac:chgData name="Fernando Guelfi Beira" userId="S::rm348255@fiap.com.br::7b3d3aa3-0c63-47db-8865-b3c59d68a647" providerId="AD" clId="Web-{C1B4FEAB-03AA-40E2-8DC6-0149BB930BEA}" dt="2023-06-26T21:46:19.578" v="7" actId="20577"/>
          <ac:spMkLst>
            <pc:docMk/>
            <pc:sldMk cId="1235954011" sldId="283"/>
            <ac:spMk id="15" creationId="{835C26A5-877C-9689-676F-44AB98158D19}"/>
          </ac:spMkLst>
        </pc:spChg>
        <pc:picChg chg="mod">
          <ac:chgData name="Fernando Guelfi Beira" userId="S::rm348255@fiap.com.br::7b3d3aa3-0c63-47db-8865-b3c59d68a647" providerId="AD" clId="Web-{C1B4FEAB-03AA-40E2-8DC6-0149BB930BEA}" dt="2023-06-26T21:46:42.172" v="10" actId="14100"/>
          <ac:picMkLst>
            <pc:docMk/>
            <pc:sldMk cId="1235954011" sldId="283"/>
            <ac:picMk id="4" creationId="{7F72B6C0-1C2D-500B-169A-FBD398FEFACD}"/>
          </ac:picMkLst>
        </pc:picChg>
      </pc:sldChg>
      <pc:sldChg chg="add del replId">
        <pc:chgData name="Fernando Guelfi Beira" userId="S::rm348255@fiap.com.br::7b3d3aa3-0c63-47db-8865-b3c59d68a647" providerId="AD" clId="Web-{C1B4FEAB-03AA-40E2-8DC6-0149BB930BEA}" dt="2023-06-26T21:46:11.124" v="1"/>
        <pc:sldMkLst>
          <pc:docMk/>
          <pc:sldMk cId="4058002619" sldId="283"/>
        </pc:sldMkLst>
      </pc:sldChg>
      <pc:sldChg chg="add replId">
        <pc:chgData name="Fernando Guelfi Beira" userId="S::rm348255@fiap.com.br::7b3d3aa3-0c63-47db-8865-b3c59d68a647" providerId="AD" clId="Web-{C1B4FEAB-03AA-40E2-8DC6-0149BB930BEA}" dt="2023-06-26T21:46:46.953" v="11"/>
        <pc:sldMkLst>
          <pc:docMk/>
          <pc:sldMk cId="1332972968" sldId="284"/>
        </pc:sldMkLst>
      </pc:sldChg>
    </pc:docChg>
  </pc:docChgLst>
  <pc:docChgLst>
    <pc:chgData name="Fernando Guelfi Beira" userId="S::rm348255@fiap.com.br::7b3d3aa3-0c63-47db-8865-b3c59d68a647" providerId="AD" clId="Web-{B065A849-A693-4862-A09A-C37DF42DDB05}"/>
    <pc:docChg chg="modSld">
      <pc:chgData name="Fernando Guelfi Beira" userId="S::rm348255@fiap.com.br::7b3d3aa3-0c63-47db-8865-b3c59d68a647" providerId="AD" clId="Web-{B065A849-A693-4862-A09A-C37DF42DDB05}" dt="2023-06-24T00:23:12.768" v="5" actId="20577"/>
      <pc:docMkLst>
        <pc:docMk/>
      </pc:docMkLst>
      <pc:sldChg chg="modSp">
        <pc:chgData name="Fernando Guelfi Beira" userId="S::rm348255@fiap.com.br::7b3d3aa3-0c63-47db-8865-b3c59d68a647" providerId="AD" clId="Web-{B065A849-A693-4862-A09A-C37DF42DDB05}" dt="2023-06-24T00:23:12.768" v="5" actId="20577"/>
        <pc:sldMkLst>
          <pc:docMk/>
          <pc:sldMk cId="3167759596" sldId="271"/>
        </pc:sldMkLst>
        <pc:spChg chg="mod">
          <ac:chgData name="Fernando Guelfi Beira" userId="S::rm348255@fiap.com.br::7b3d3aa3-0c63-47db-8865-b3c59d68a647" providerId="AD" clId="Web-{B065A849-A693-4862-A09A-C37DF42DDB05}" dt="2023-06-24T00:23:12.768" v="5" actId="20577"/>
          <ac:spMkLst>
            <pc:docMk/>
            <pc:sldMk cId="3167759596" sldId="271"/>
            <ac:spMk id="5" creationId="{310BE007-6D97-2A9A-9BA5-8E8D04A6C428}"/>
          </ac:spMkLst>
        </pc:spChg>
      </pc:sldChg>
    </pc:docChg>
  </pc:docChgLst>
  <pc:docChgLst>
    <pc:chgData name="Fernando Guelfi Beira" userId="S::rm348255@fiap.com.br::7b3d3aa3-0c63-47db-8865-b3c59d68a647" providerId="AD" clId="Web-{3FFF27C6-4313-4FC7-A2DD-C5254E4BA6E9}"/>
    <pc:docChg chg="modSld">
      <pc:chgData name="Fernando Guelfi Beira" userId="S::rm348255@fiap.com.br::7b3d3aa3-0c63-47db-8865-b3c59d68a647" providerId="AD" clId="Web-{3FFF27C6-4313-4FC7-A2DD-C5254E4BA6E9}" dt="2023-06-23T22:39:18.853" v="220" actId="1076"/>
      <pc:docMkLst>
        <pc:docMk/>
      </pc:docMkLst>
      <pc:sldChg chg="modSp">
        <pc:chgData name="Fernando Guelfi Beira" userId="S::rm348255@fiap.com.br::7b3d3aa3-0c63-47db-8865-b3c59d68a647" providerId="AD" clId="Web-{3FFF27C6-4313-4FC7-A2DD-C5254E4BA6E9}" dt="2023-06-23T22:22:07.232" v="1" actId="20577"/>
        <pc:sldMkLst>
          <pc:docMk/>
          <pc:sldMk cId="4223986170" sldId="259"/>
        </pc:sldMkLst>
        <pc:spChg chg="mod">
          <ac:chgData name="Fernando Guelfi Beira" userId="S::rm348255@fiap.com.br::7b3d3aa3-0c63-47db-8865-b3c59d68a647" providerId="AD" clId="Web-{3FFF27C6-4313-4FC7-A2DD-C5254E4BA6E9}" dt="2023-06-23T22:22:07.232" v="1" actId="20577"/>
          <ac:spMkLst>
            <pc:docMk/>
            <pc:sldMk cId="4223986170" sldId="259"/>
            <ac:spMk id="16" creationId="{2697DEF0-A520-9DA6-90B5-096CC89BACF7}"/>
          </ac:spMkLst>
        </pc:spChg>
      </pc:sldChg>
      <pc:sldChg chg="modSp">
        <pc:chgData name="Fernando Guelfi Beira" userId="S::rm348255@fiap.com.br::7b3d3aa3-0c63-47db-8865-b3c59d68a647" providerId="AD" clId="Web-{3FFF27C6-4313-4FC7-A2DD-C5254E4BA6E9}" dt="2023-06-23T22:24:48.190" v="23" actId="20577"/>
        <pc:sldMkLst>
          <pc:docMk/>
          <pc:sldMk cId="3735754132" sldId="260"/>
        </pc:sldMkLst>
        <pc:spChg chg="mod">
          <ac:chgData name="Fernando Guelfi Beira" userId="S::rm348255@fiap.com.br::7b3d3aa3-0c63-47db-8865-b3c59d68a647" providerId="AD" clId="Web-{3FFF27C6-4313-4FC7-A2DD-C5254E4BA6E9}" dt="2023-06-23T22:24:48.190" v="23" actId="20577"/>
          <ac:spMkLst>
            <pc:docMk/>
            <pc:sldMk cId="3735754132" sldId="260"/>
            <ac:spMk id="6" creationId="{1DA3CD2B-7CF9-4553-B6A1-E194FA5B483A}"/>
          </ac:spMkLst>
        </pc:spChg>
      </pc:sldChg>
      <pc:sldChg chg="modSp">
        <pc:chgData name="Fernando Guelfi Beira" userId="S::rm348255@fiap.com.br::7b3d3aa3-0c63-47db-8865-b3c59d68a647" providerId="AD" clId="Web-{3FFF27C6-4313-4FC7-A2DD-C5254E4BA6E9}" dt="2023-06-23T22:24:37.033" v="17" actId="1076"/>
        <pc:sldMkLst>
          <pc:docMk/>
          <pc:sldMk cId="2508354564" sldId="264"/>
        </pc:sldMkLst>
        <pc:picChg chg="mod">
          <ac:chgData name="Fernando Guelfi Beira" userId="S::rm348255@fiap.com.br::7b3d3aa3-0c63-47db-8865-b3c59d68a647" providerId="AD" clId="Web-{3FFF27C6-4313-4FC7-A2DD-C5254E4BA6E9}" dt="2023-06-23T22:24:37.033" v="17" actId="1076"/>
          <ac:picMkLst>
            <pc:docMk/>
            <pc:sldMk cId="2508354564" sldId="264"/>
            <ac:picMk id="12290" creationId="{AEADD8F0-4DDA-6A5E-842D-105987A38F6A}"/>
          </ac:picMkLst>
        </pc:picChg>
      </pc:sldChg>
      <pc:sldChg chg="modSp">
        <pc:chgData name="Fernando Guelfi Beira" userId="S::rm348255@fiap.com.br::7b3d3aa3-0c63-47db-8865-b3c59d68a647" providerId="AD" clId="Web-{3FFF27C6-4313-4FC7-A2DD-C5254E4BA6E9}" dt="2023-06-23T22:39:18.853" v="220" actId="1076"/>
        <pc:sldMkLst>
          <pc:docMk/>
          <pc:sldMk cId="1889289870" sldId="265"/>
        </pc:sldMkLst>
        <pc:picChg chg="mod">
          <ac:chgData name="Fernando Guelfi Beira" userId="S::rm348255@fiap.com.br::7b3d3aa3-0c63-47db-8865-b3c59d68a647" providerId="AD" clId="Web-{3FFF27C6-4313-4FC7-A2DD-C5254E4BA6E9}" dt="2023-06-23T22:37:24.584" v="213" actId="1076"/>
          <ac:picMkLst>
            <pc:docMk/>
            <pc:sldMk cId="1889289870" sldId="265"/>
            <ac:picMk id="5" creationId="{5BA2E747-FE98-0877-8DE5-05B98DBC6275}"/>
          </ac:picMkLst>
        </pc:picChg>
        <pc:picChg chg="mod">
          <ac:chgData name="Fernando Guelfi Beira" userId="S::rm348255@fiap.com.br::7b3d3aa3-0c63-47db-8865-b3c59d68a647" providerId="AD" clId="Web-{3FFF27C6-4313-4FC7-A2DD-C5254E4BA6E9}" dt="2023-06-23T22:35:58.941" v="204" actId="1076"/>
          <ac:picMkLst>
            <pc:docMk/>
            <pc:sldMk cId="1889289870" sldId="265"/>
            <ac:picMk id="6" creationId="{3DEAF9C0-9EE0-EC16-11D8-D06F82F63236}"/>
          </ac:picMkLst>
        </pc:picChg>
        <pc:picChg chg="mod">
          <ac:chgData name="Fernando Guelfi Beira" userId="S::rm348255@fiap.com.br::7b3d3aa3-0c63-47db-8865-b3c59d68a647" providerId="AD" clId="Web-{3FFF27C6-4313-4FC7-A2DD-C5254E4BA6E9}" dt="2023-06-23T22:37:00.505" v="210" actId="14100"/>
          <ac:picMkLst>
            <pc:docMk/>
            <pc:sldMk cId="1889289870" sldId="265"/>
            <ac:picMk id="7" creationId="{C5A393B0-22B8-B438-C2B9-CB189B05D412}"/>
          </ac:picMkLst>
        </pc:picChg>
        <pc:picChg chg="mod">
          <ac:chgData name="Fernando Guelfi Beira" userId="S::rm348255@fiap.com.br::7b3d3aa3-0c63-47db-8865-b3c59d68a647" providerId="AD" clId="Web-{3FFF27C6-4313-4FC7-A2DD-C5254E4BA6E9}" dt="2023-06-23T22:38:05.570" v="217" actId="1076"/>
          <ac:picMkLst>
            <pc:docMk/>
            <pc:sldMk cId="1889289870" sldId="265"/>
            <ac:picMk id="9" creationId="{4AA90A64-43BB-FFCB-0949-535D80D88AC5}"/>
          </ac:picMkLst>
        </pc:picChg>
        <pc:picChg chg="mod">
          <ac:chgData name="Fernando Guelfi Beira" userId="S::rm348255@fiap.com.br::7b3d3aa3-0c63-47db-8865-b3c59d68a647" providerId="AD" clId="Web-{3FFF27C6-4313-4FC7-A2DD-C5254E4BA6E9}" dt="2023-06-23T22:39:18.853" v="220" actId="1076"/>
          <ac:picMkLst>
            <pc:docMk/>
            <pc:sldMk cId="1889289870" sldId="265"/>
            <ac:picMk id="11" creationId="{BEE7ABAC-A9EB-3F32-0D27-48B92A120AE9}"/>
          </ac:picMkLst>
        </pc:picChg>
      </pc:sldChg>
      <pc:sldChg chg="modSp">
        <pc:chgData name="Fernando Guelfi Beira" userId="S::rm348255@fiap.com.br::7b3d3aa3-0c63-47db-8865-b3c59d68a647" providerId="AD" clId="Web-{3FFF27C6-4313-4FC7-A2DD-C5254E4BA6E9}" dt="2023-06-23T22:25:12.471" v="26" actId="20577"/>
        <pc:sldMkLst>
          <pc:docMk/>
          <pc:sldMk cId="2058905160" sldId="267"/>
        </pc:sldMkLst>
        <pc:spChg chg="mod">
          <ac:chgData name="Fernando Guelfi Beira" userId="S::rm348255@fiap.com.br::7b3d3aa3-0c63-47db-8865-b3c59d68a647" providerId="AD" clId="Web-{3FFF27C6-4313-4FC7-A2DD-C5254E4BA6E9}" dt="2023-06-23T22:25:12.471" v="26" actId="20577"/>
          <ac:spMkLst>
            <pc:docMk/>
            <pc:sldMk cId="2058905160" sldId="267"/>
            <ac:spMk id="5" creationId="{310BE007-6D97-2A9A-9BA5-8E8D04A6C428}"/>
          </ac:spMkLst>
        </pc:spChg>
      </pc:sldChg>
      <pc:sldChg chg="modSp">
        <pc:chgData name="Fernando Guelfi Beira" userId="S::rm348255@fiap.com.br::7b3d3aa3-0c63-47db-8865-b3c59d68a647" providerId="AD" clId="Web-{3FFF27C6-4313-4FC7-A2DD-C5254E4BA6E9}" dt="2023-06-23T22:33:12.984" v="190" actId="1076"/>
        <pc:sldMkLst>
          <pc:docMk/>
          <pc:sldMk cId="3167759596" sldId="271"/>
        </pc:sldMkLst>
        <pc:spChg chg="mod">
          <ac:chgData name="Fernando Guelfi Beira" userId="S::rm348255@fiap.com.br::7b3d3aa3-0c63-47db-8865-b3c59d68a647" providerId="AD" clId="Web-{3FFF27C6-4313-4FC7-A2DD-C5254E4BA6E9}" dt="2023-06-23T22:33:12.984" v="190" actId="1076"/>
          <ac:spMkLst>
            <pc:docMk/>
            <pc:sldMk cId="3167759596" sldId="271"/>
            <ac:spMk id="5" creationId="{310BE007-6D97-2A9A-9BA5-8E8D04A6C428}"/>
          </ac:spMkLst>
        </pc:spChg>
      </pc:sldChg>
    </pc:docChg>
  </pc:docChgLst>
  <pc:docChgLst>
    <pc:chgData name="Fernando Guelfi Beira" userId="S::rm348255@fiap.com.br::7b3d3aa3-0c63-47db-8865-b3c59d68a647" providerId="AD" clId="Web-{BC4C4D8B-FBE5-4D87-A762-FC47596D5CF0}"/>
    <pc:docChg chg="modSld">
      <pc:chgData name="Fernando Guelfi Beira" userId="S::rm348255@fiap.com.br::7b3d3aa3-0c63-47db-8865-b3c59d68a647" providerId="AD" clId="Web-{BC4C4D8B-FBE5-4D87-A762-FC47596D5CF0}" dt="2023-06-23T22:43:31.599" v="4" actId="20577"/>
      <pc:docMkLst>
        <pc:docMk/>
      </pc:docMkLst>
      <pc:sldChg chg="modSp">
        <pc:chgData name="Fernando Guelfi Beira" userId="S::rm348255@fiap.com.br::7b3d3aa3-0c63-47db-8865-b3c59d68a647" providerId="AD" clId="Web-{BC4C4D8B-FBE5-4D87-A762-FC47596D5CF0}" dt="2023-06-23T22:43:31.599" v="4" actId="20577"/>
        <pc:sldMkLst>
          <pc:docMk/>
          <pc:sldMk cId="4221948458" sldId="272"/>
        </pc:sldMkLst>
        <pc:spChg chg="mod">
          <ac:chgData name="Fernando Guelfi Beira" userId="S::rm348255@fiap.com.br::7b3d3aa3-0c63-47db-8865-b3c59d68a647" providerId="AD" clId="Web-{BC4C4D8B-FBE5-4D87-A762-FC47596D5CF0}" dt="2023-06-23T22:43:31.599" v="4" actId="20577"/>
          <ac:spMkLst>
            <pc:docMk/>
            <pc:sldMk cId="4221948458" sldId="272"/>
            <ac:spMk id="5" creationId="{310BE007-6D97-2A9A-9BA5-8E8D04A6C428}"/>
          </ac:spMkLst>
        </pc:spChg>
      </pc:sldChg>
    </pc:docChg>
  </pc:docChgLst>
  <pc:docChgLst>
    <pc:chgData name="Fernando Guelfi Beira" userId="S::rm348255@fiap.com.br::7b3d3aa3-0c63-47db-8865-b3c59d68a647" providerId="AD" clId="Web-{0A49BF33-C237-4403-8947-D4BEFD241524}"/>
    <pc:docChg chg="modSld">
      <pc:chgData name="Fernando Guelfi Beira" userId="S::rm348255@fiap.com.br::7b3d3aa3-0c63-47db-8865-b3c59d68a647" providerId="AD" clId="Web-{0A49BF33-C237-4403-8947-D4BEFD241524}" dt="2023-06-27T22:57:04.003" v="88" actId="20577"/>
      <pc:docMkLst>
        <pc:docMk/>
      </pc:docMkLst>
      <pc:sldChg chg="modSp">
        <pc:chgData name="Fernando Guelfi Beira" userId="S::rm348255@fiap.com.br::7b3d3aa3-0c63-47db-8865-b3c59d68a647" providerId="AD" clId="Web-{0A49BF33-C237-4403-8947-D4BEFD241524}" dt="2023-06-27T22:52:01.479" v="10"/>
        <pc:sldMkLst>
          <pc:docMk/>
          <pc:sldMk cId="1978177556" sldId="275"/>
        </pc:sldMkLst>
        <pc:picChg chg="mod">
          <ac:chgData name="Fernando Guelfi Beira" userId="S::rm348255@fiap.com.br::7b3d3aa3-0c63-47db-8865-b3c59d68a647" providerId="AD" clId="Web-{0A49BF33-C237-4403-8947-D4BEFD241524}" dt="2023-06-27T22:52:01.479" v="10"/>
          <ac:picMkLst>
            <pc:docMk/>
            <pc:sldMk cId="1978177556" sldId="275"/>
            <ac:picMk id="9" creationId="{F8D3FB2F-5477-0A02-F987-D23743D29398}"/>
          </ac:picMkLst>
        </pc:picChg>
      </pc:sldChg>
      <pc:sldChg chg="addSp modSp">
        <pc:chgData name="Fernando Guelfi Beira" userId="S::rm348255@fiap.com.br::7b3d3aa3-0c63-47db-8865-b3c59d68a647" providerId="AD" clId="Web-{0A49BF33-C237-4403-8947-D4BEFD241524}" dt="2023-06-27T22:57:04.003" v="88" actId="20577"/>
        <pc:sldMkLst>
          <pc:docMk/>
          <pc:sldMk cId="1038136683" sldId="281"/>
        </pc:sldMkLst>
        <pc:spChg chg="add">
          <ac:chgData name="Fernando Guelfi Beira" userId="S::rm348255@fiap.com.br::7b3d3aa3-0c63-47db-8865-b3c59d68a647" providerId="AD" clId="Web-{0A49BF33-C237-4403-8947-D4BEFD241524}" dt="2023-06-27T22:49:38.226" v="0"/>
          <ac:spMkLst>
            <pc:docMk/>
            <pc:sldMk cId="1038136683" sldId="281"/>
            <ac:spMk id="3" creationId="{E9D2AF78-95AC-500F-0638-516FF79631AF}"/>
          </ac:spMkLst>
        </pc:spChg>
        <pc:spChg chg="add mod">
          <ac:chgData name="Fernando Guelfi Beira" userId="S::rm348255@fiap.com.br::7b3d3aa3-0c63-47db-8865-b3c59d68a647" providerId="AD" clId="Web-{0A49BF33-C237-4403-8947-D4BEFD241524}" dt="2023-06-27T22:57:04.003" v="88" actId="20577"/>
          <ac:spMkLst>
            <pc:docMk/>
            <pc:sldMk cId="1038136683" sldId="281"/>
            <ac:spMk id="5" creationId="{D5CFEFD5-9B83-E7E4-E2F8-920A2AF091EB}"/>
          </ac:spMkLst>
        </pc:spChg>
      </pc:sldChg>
      <pc:sldChg chg="addSp">
        <pc:chgData name="Fernando Guelfi Beira" userId="S::rm348255@fiap.com.br::7b3d3aa3-0c63-47db-8865-b3c59d68a647" providerId="AD" clId="Web-{0A49BF33-C237-4403-8947-D4BEFD241524}" dt="2023-06-27T22:49:42.867" v="1"/>
        <pc:sldMkLst>
          <pc:docMk/>
          <pc:sldMk cId="1700176872" sldId="282"/>
        </pc:sldMkLst>
        <pc:spChg chg="add">
          <ac:chgData name="Fernando Guelfi Beira" userId="S::rm348255@fiap.com.br::7b3d3aa3-0c63-47db-8865-b3c59d68a647" providerId="AD" clId="Web-{0A49BF33-C237-4403-8947-D4BEFD241524}" dt="2023-06-27T22:49:42.867" v="1"/>
          <ac:spMkLst>
            <pc:docMk/>
            <pc:sldMk cId="1700176872" sldId="282"/>
            <ac:spMk id="3" creationId="{1EAC768A-AB09-2C63-035B-A3E093E04B29}"/>
          </ac:spMkLst>
        </pc:spChg>
      </pc:sldChg>
      <pc:sldChg chg="addSp">
        <pc:chgData name="Fernando Guelfi Beira" userId="S::rm348255@fiap.com.br::7b3d3aa3-0c63-47db-8865-b3c59d68a647" providerId="AD" clId="Web-{0A49BF33-C237-4403-8947-D4BEFD241524}" dt="2023-06-27T22:49:46.289" v="2"/>
        <pc:sldMkLst>
          <pc:docMk/>
          <pc:sldMk cId="1332972968" sldId="284"/>
        </pc:sldMkLst>
        <pc:spChg chg="add">
          <ac:chgData name="Fernando Guelfi Beira" userId="S::rm348255@fiap.com.br::7b3d3aa3-0c63-47db-8865-b3c59d68a647" providerId="AD" clId="Web-{0A49BF33-C237-4403-8947-D4BEFD241524}" dt="2023-06-27T22:49:46.289" v="2"/>
          <ac:spMkLst>
            <pc:docMk/>
            <pc:sldMk cId="1332972968" sldId="284"/>
            <ac:spMk id="3" creationId="{94771BED-383A-0B98-5FC4-406D02C646F5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E892B-9162-9EA3-ED2F-B29E00909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E85B2CF-DD68-33F0-2370-A655588D2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8376679-971B-1DA9-16CC-D5ED462EC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9954B39-B475-FDD8-49D5-BC3D10F20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3052FF-3268-6D25-4748-CA7D73E26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2325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A9FA7-CEE9-28FD-FF71-6FFB7E586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8048405-DCBE-22DB-985E-0A7F0D408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50E9A0-1945-32FA-FB1B-36BA50554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783A57-CAD4-4CE9-E7C1-3B178721E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698714-A0EF-9DD4-CFE8-7FA23291C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6010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367AA4C-D48E-5C1A-C262-8CCE44616E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F73B5A8-45FE-0E82-D0FA-1D1FEA359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BE364B4-7382-7968-7FF1-2A7DA9919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D52A17-4C6F-2829-BF93-F91EAE57A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2E2FBA-D988-0307-CB42-D459181E8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9326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A3C70D-A116-EF41-FB9F-EE7793ACF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5837AB-D53C-8DA5-7FA5-27D61D8D9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F923A03-9FCD-89BD-80CE-7EF66ACF0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97AE4A-A2CA-72E9-F4E1-D85EC3115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918FEC-300A-AABA-70DC-DB8F552C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1488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E491CE-14D4-2EA5-B9BE-3148C5C0A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4F31A6-E11B-9633-0BD1-1EB9FCC75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528300D-8BFA-23AE-3F56-459BAD05E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6A233D-994A-A7E4-29CB-C43B218BB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8C3D59-7031-28C4-106A-F2826153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2166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2E4ABA-8934-F799-E48E-E4F11E8CA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4C6F8C-D88D-6C96-8BF7-31B74980F7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EEE5634-CC43-8DFB-DC19-42E49026BF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5ADB548-8FA3-759C-2EA5-A6251CFB0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8D45C81-230B-69F6-9F65-A9E0AD4F3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6410402-EEF9-0C67-7A53-92574DF53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5485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7A16A-2201-DAAD-BBFF-EFDD76804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CBB6876-8D8F-9A13-E405-6266C1A14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23B6F33-ABC9-90EF-8A04-CB101D263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8D0AD52-43A7-7232-2093-C909A522F3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BE891F0-5D43-557F-48E6-8763EC1EEA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0FD540D-6FCE-5FEC-0466-761060B08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A1B30BD-4D74-EC67-5C2B-FA246D98D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EB683D6-E85C-5799-783A-563141021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8838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5B86A3-50CD-47F3-5DAF-F63289754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428721E-293A-B785-D49B-79793840F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00BF8F0-CF91-5C14-BDDD-8C5C19C7D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327F412-9164-5D19-13E6-685DE40B6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805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5F69631-6696-2539-2B44-321B4572A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D24C4BE-2AF4-03D0-726A-E33326478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F67F965-682F-08B4-BA34-0B9239CD7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305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A47BA8-78E9-5F5C-7C1B-A462D1279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A4BD11-41EF-FA07-674E-5ED506920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A3F423E-DC19-A53B-976D-7CF8B5E6D2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EC94D53-3CE8-8603-EF83-830F0C317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1C7F3BD-6DDF-717F-2C4C-C2ADDC2A9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02CEECE-B756-8CD8-329D-A41EA931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8098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211CD4-5F23-C89E-FC47-851222D8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4707CA2-9293-C79E-3352-DB7C9C646A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611AB9D-BADF-021F-76D7-CC8DBA58F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2CB6D30-5C79-EB49-E8C5-064165C76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793509-4FAC-F617-522C-4C7B7D048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FB00DA5-F61C-5091-F342-5AFA9226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6756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A159EBD-A401-AB8F-5926-E79EB93B4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CE2ECD3-0824-497F-75CA-061B5873A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6EF5C2-9AB8-F59F-A10E-6D4F466DD6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9889C-3B04-4808-BC91-E0393C083680}" type="datetimeFigureOut">
              <a:rPr lang="pt-BR" smtClean="0"/>
              <a:t>16/09/2023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598E853-CC70-6C26-BB97-D8AB902C7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B0CA9A6-D89F-DDB8-6C17-B45E928291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7C62D-18A8-4F8D-9F44-A04ED3DCE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6473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LDF Saúde assinará convênio com o Sírio-Libanês - CLDF">
            <a:extLst>
              <a:ext uri="{FF2B5EF4-FFF2-40B4-BE49-F238E27FC236}">
                <a16:creationId xmlns:a16="http://schemas.microsoft.com/office/drawing/2014/main" id="{E3792028-DEBA-1C48-5442-33FA667BF4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455805CD-8CB6-0E5E-CB18-94491E1FE161}"/>
              </a:ext>
            </a:extLst>
          </p:cNvPr>
          <p:cNvSpPr/>
          <p:nvPr/>
        </p:nvSpPr>
        <p:spPr>
          <a:xfrm>
            <a:off x="388681" y="373977"/>
            <a:ext cx="11390943" cy="6080611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C53A3854-7252-8474-ECFF-25582B5A6B12}"/>
              </a:ext>
            </a:extLst>
          </p:cNvPr>
          <p:cNvCxnSpPr>
            <a:cxnSpLocks/>
          </p:cNvCxnSpPr>
          <p:nvPr/>
        </p:nvCxnSpPr>
        <p:spPr>
          <a:xfrm>
            <a:off x="4113618" y="1894406"/>
            <a:ext cx="0" cy="313380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ubtítulo 2">
            <a:extLst>
              <a:ext uri="{FF2B5EF4-FFF2-40B4-BE49-F238E27FC236}">
                <a16:creationId xmlns:a16="http://schemas.microsoft.com/office/drawing/2014/main" id="{9F3EA536-54F2-8858-744D-83E3C3A16F68}"/>
              </a:ext>
            </a:extLst>
          </p:cNvPr>
          <p:cNvSpPr txBox="1">
            <a:spLocks/>
          </p:cNvSpPr>
          <p:nvPr/>
        </p:nvSpPr>
        <p:spPr>
          <a:xfrm>
            <a:off x="1023257" y="965198"/>
            <a:ext cx="2707937" cy="4927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E48312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pt-BR" sz="2800" i="0" u="none" strike="noStrike" kern="1200" cap="all" spc="200" normalizeH="0" baseline="0" noProof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w Cen MT Condensed" panose="020B0606020104020203" pitchFamily="34" charset="0"/>
              </a:rPr>
              <a:t>HOSPITAL Sírio Libanês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F06F72F9-BB7C-BFA0-4420-D7349A7CA901}"/>
              </a:ext>
            </a:extLst>
          </p:cNvPr>
          <p:cNvSpPr txBox="1">
            <a:spLocks/>
          </p:cNvSpPr>
          <p:nvPr/>
        </p:nvSpPr>
        <p:spPr>
          <a:xfrm>
            <a:off x="4532988" y="1117599"/>
            <a:ext cx="4485506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6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</a:rPr>
              <a:t>Case / .NET Visão Arquitetural e Boas Práticas</a:t>
            </a:r>
            <a:endParaRPr kumimoji="0" lang="pt-BR" sz="6600" i="0" u="none" strike="noStrike" kern="1200" cap="none" spc="-50" normalizeH="0" baseline="0" noProof="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Tw Cen MT Condensed" panose="020B0606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043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litter pattern="hexago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F8B80E2F-FCC9-3EA5-B3E6-4625AC7636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64" r="6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41634A03-6E81-DDC9-7A8F-36BAFFA938F7}"/>
              </a:ext>
            </a:extLst>
          </p:cNvPr>
          <p:cNvSpPr/>
          <p:nvPr/>
        </p:nvSpPr>
        <p:spPr>
          <a:xfrm>
            <a:off x="5897335" y="3738553"/>
            <a:ext cx="6294665" cy="1627939"/>
          </a:xfrm>
          <a:prstGeom prst="rect">
            <a:avLst/>
          </a:prstGeom>
          <a:solidFill>
            <a:srgbClr val="18171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032" tIns="57516" rIns="115032" bIns="57516" rtlCol="0" anchor="ctr"/>
          <a:lstStyle/>
          <a:p>
            <a:pPr algn="ctr"/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35C26A5-877C-9689-676F-44AB98158D19}"/>
              </a:ext>
            </a:extLst>
          </p:cNvPr>
          <p:cNvSpPr txBox="1"/>
          <p:nvPr/>
        </p:nvSpPr>
        <p:spPr>
          <a:xfrm>
            <a:off x="6096000" y="3946043"/>
            <a:ext cx="5848350" cy="885597"/>
          </a:xfrm>
          <a:prstGeom prst="rect">
            <a:avLst/>
          </a:prstGeom>
          <a:noFill/>
        </p:spPr>
        <p:txBody>
          <a:bodyPr wrap="square" lIns="115032" tIns="57516" rIns="115032" bIns="57516" rtlCol="0">
            <a:spAutoFit/>
          </a:bodyPr>
          <a:lstStyle/>
          <a:p>
            <a:r>
              <a:rPr lang="pt-BR" sz="5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  <a:cs typeface="Aharoni" panose="02010803020104030203" pitchFamily="2" charset="-79"/>
              </a:rPr>
              <a:t>A Instituição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05B1D4D1-EE3A-C9B8-EC9B-F056F258138F}"/>
              </a:ext>
            </a:extLst>
          </p:cNvPr>
          <p:cNvCxnSpPr>
            <a:cxnSpLocks/>
          </p:cNvCxnSpPr>
          <p:nvPr/>
        </p:nvCxnSpPr>
        <p:spPr>
          <a:xfrm>
            <a:off x="6203852" y="4823994"/>
            <a:ext cx="551939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A2B20F17-FE1B-FB6B-1FCE-CDAC088D418F}"/>
              </a:ext>
            </a:extLst>
          </p:cNvPr>
          <p:cNvSpPr txBox="1"/>
          <p:nvPr/>
        </p:nvSpPr>
        <p:spPr>
          <a:xfrm>
            <a:off x="6096000" y="4831640"/>
            <a:ext cx="5848350" cy="423932"/>
          </a:xfrm>
          <a:prstGeom prst="rect">
            <a:avLst/>
          </a:prstGeom>
          <a:noFill/>
        </p:spPr>
        <p:txBody>
          <a:bodyPr wrap="square" lIns="115032" tIns="57516" rIns="115032" bIns="57516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cs typeface="Aharoni" panose="02010803020104030203" pitchFamily="2" charset="-79"/>
              </a:rPr>
              <a:t>Breve Introdução: História, Produtos &amp; Importância</a:t>
            </a:r>
          </a:p>
        </p:txBody>
      </p:sp>
    </p:spTree>
    <p:extLst>
      <p:ext uri="{BB962C8B-B14F-4D97-AF65-F5344CB8AC3E}">
        <p14:creationId xmlns:p14="http://schemas.microsoft.com/office/powerpoint/2010/main" val="4223986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M | HOSPITAL SÍRIO-LIBANÊS |">
            <a:extLst>
              <a:ext uri="{FF2B5EF4-FFF2-40B4-BE49-F238E27FC236}">
                <a16:creationId xmlns:a16="http://schemas.microsoft.com/office/drawing/2014/main" id="{C7827CCF-43B4-E335-D711-BE513F46B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4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A92316B4-26AB-4070-8DE6-17AF5FE4D1DF}"/>
              </a:ext>
            </a:extLst>
          </p:cNvPr>
          <p:cNvSpPr/>
          <p:nvPr/>
        </p:nvSpPr>
        <p:spPr>
          <a:xfrm>
            <a:off x="172528" y="181155"/>
            <a:ext cx="11827794" cy="6530196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DA3CD2B-7CF9-4553-B6A1-E194FA5B483A}"/>
              </a:ext>
            </a:extLst>
          </p:cNvPr>
          <p:cNvSpPr txBox="1"/>
          <p:nvPr/>
        </p:nvSpPr>
        <p:spPr>
          <a:xfrm>
            <a:off x="423165" y="1629527"/>
            <a:ext cx="10918393" cy="526297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2400" cap="all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</a:rPr>
              <a:t>O HOSPITAL SÍRIO LIBANÊS É UMA INSTITUIÇÃO DE SAÚDE CENTENÁRIA FUNDADA EM 1921 COM O INTUÍTO INICIAL DE PRESTAR ASSISTÊNCIA A COMUNIDADE SÍRIA E LIBANESA. </a:t>
            </a:r>
            <a:r>
              <a:rPr lang="pt-BR" sz="2400" cap="all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/>
              </a:rPr>
              <a:t>Está Localizado na cidade de São Paulo, CAPITAL, ao longo do século se desenvolveu se tornando um dos hospitais de referência do país. </a:t>
            </a:r>
          </a:p>
          <a:p>
            <a:endParaRPr lang="pt-BR" sz="2400" cap="all" spc="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 Condensed"/>
            </a:endParaRPr>
          </a:p>
          <a:p>
            <a:r>
              <a:rPr lang="pt-BR" sz="2400" cap="all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</a:rPr>
              <a:t>O Hospital fornece diversos produtos e serviços em assistência em saúde como por exemplo: Consultas, Exames, Cirurgias Diversas, Transplantes, Pronto Atendimento, Fisioterapia, Entre outras.</a:t>
            </a:r>
          </a:p>
          <a:p>
            <a:endParaRPr lang="pt-BR" sz="2400" cap="all" spc="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 Condensed" panose="020B0606020104020203" pitchFamily="34" charset="0"/>
            </a:endParaRPr>
          </a:p>
          <a:p>
            <a:r>
              <a:rPr lang="pt-BR" sz="2400" cap="all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</a:rPr>
              <a:t>A instituição está entre os melhores hospitais do Brasil e da América Latina, além de toda a sua excelência em assistência médica, Também é reconhecida na área de ensino e pesquisa e também investe em avanços tecnológicos e formações de profissionais.</a:t>
            </a:r>
          </a:p>
          <a:p>
            <a:endParaRPr lang="pt-BR" sz="2400" cap="all" spc="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 Condensed" panose="020B0606020104020203" pitchFamily="34" charset="0"/>
            </a:endParaRPr>
          </a:p>
          <a:p>
            <a:endParaRPr lang="pt-BR" sz="2400" cap="all" spc="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 Condensed" panose="020B0606020104020203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AF6A58D-0DE8-40E1-A478-7B79CD50547F}"/>
              </a:ext>
            </a:extLst>
          </p:cNvPr>
          <p:cNvSpPr txBox="1"/>
          <p:nvPr/>
        </p:nvSpPr>
        <p:spPr>
          <a:xfrm>
            <a:off x="423165" y="404180"/>
            <a:ext cx="81389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 (Títulos)"/>
              </a:rPr>
              <a:t>HISTÓRIA, PRODUTOS &amp; IMPORTÂNCIA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10D81F5-499C-4058-80CA-89F5415E3DA7}"/>
              </a:ext>
            </a:extLst>
          </p:cNvPr>
          <p:cNvCxnSpPr>
            <a:cxnSpLocks/>
          </p:cNvCxnSpPr>
          <p:nvPr/>
        </p:nvCxnSpPr>
        <p:spPr>
          <a:xfrm>
            <a:off x="423165" y="1265954"/>
            <a:ext cx="8138944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754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Arranha-céus mostrados de baixo para cima">
            <a:extLst>
              <a:ext uri="{FF2B5EF4-FFF2-40B4-BE49-F238E27FC236}">
                <a16:creationId xmlns:a16="http://schemas.microsoft.com/office/drawing/2014/main" id="{894817F4-8848-EFFE-E5AE-7E83A23F4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41634A03-6E81-DDC9-7A8F-36BAFFA938F7}"/>
              </a:ext>
            </a:extLst>
          </p:cNvPr>
          <p:cNvSpPr/>
          <p:nvPr/>
        </p:nvSpPr>
        <p:spPr>
          <a:xfrm>
            <a:off x="5897335" y="3886596"/>
            <a:ext cx="6294665" cy="1627939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032" tIns="57516" rIns="115032" bIns="57516" rtlCol="0" anchor="ctr"/>
          <a:lstStyle/>
          <a:p>
            <a:pPr algn="ctr"/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35C26A5-877C-9689-676F-44AB98158D19}"/>
              </a:ext>
            </a:extLst>
          </p:cNvPr>
          <p:cNvSpPr txBox="1"/>
          <p:nvPr/>
        </p:nvSpPr>
        <p:spPr>
          <a:xfrm>
            <a:off x="6096000" y="3946043"/>
            <a:ext cx="5848350" cy="885597"/>
          </a:xfrm>
          <a:prstGeom prst="rect">
            <a:avLst/>
          </a:prstGeom>
          <a:noFill/>
        </p:spPr>
        <p:txBody>
          <a:bodyPr wrap="square" lIns="115032" tIns="57516" rIns="115032" bIns="57516" rtlCol="0">
            <a:spAutoFit/>
          </a:bodyPr>
          <a:lstStyle/>
          <a:p>
            <a:r>
              <a:rPr lang="pt-BR" sz="5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  <a:cs typeface="Aharoni" panose="02010803020104030203" pitchFamily="2" charset="-79"/>
              </a:rPr>
              <a:t>Objetivos do Case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697DEF0-A520-9DA6-90B5-096CC89BACF7}"/>
              </a:ext>
            </a:extLst>
          </p:cNvPr>
          <p:cNvSpPr txBox="1"/>
          <p:nvPr/>
        </p:nvSpPr>
        <p:spPr>
          <a:xfrm>
            <a:off x="6096000" y="4831640"/>
            <a:ext cx="5848350" cy="423932"/>
          </a:xfrm>
          <a:prstGeom prst="rect">
            <a:avLst/>
          </a:prstGeom>
          <a:noFill/>
        </p:spPr>
        <p:txBody>
          <a:bodyPr wrap="square" lIns="115032" tIns="57516" rIns="115032" bIns="57516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cs typeface="Aharoni" panose="02010803020104030203" pitchFamily="2" charset="-79"/>
              </a:rPr>
              <a:t>Propósito do Microserviço e Negócio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05B1D4D1-EE3A-C9B8-EC9B-F056F258138F}"/>
              </a:ext>
            </a:extLst>
          </p:cNvPr>
          <p:cNvCxnSpPr>
            <a:cxnSpLocks/>
          </p:cNvCxnSpPr>
          <p:nvPr/>
        </p:nvCxnSpPr>
        <p:spPr>
          <a:xfrm>
            <a:off x="6203852" y="4823994"/>
            <a:ext cx="551939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131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anetas e réguas">
            <a:extLst>
              <a:ext uri="{FF2B5EF4-FFF2-40B4-BE49-F238E27FC236}">
                <a16:creationId xmlns:a16="http://schemas.microsoft.com/office/drawing/2014/main" id="{AEADD8F0-4DDA-6A5E-842D-105987A38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ffectLst>
            <a:glow>
              <a:schemeClr val="accent1"/>
            </a:glow>
            <a:softEdge rad="139700"/>
          </a:effectLst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0D0116DD-E4AD-822A-4472-E4FEC05F43B4}"/>
              </a:ext>
            </a:extLst>
          </p:cNvPr>
          <p:cNvGrpSpPr/>
          <p:nvPr/>
        </p:nvGrpSpPr>
        <p:grpSpPr>
          <a:xfrm>
            <a:off x="227267" y="199772"/>
            <a:ext cx="11745658" cy="7036808"/>
            <a:chOff x="4138408" y="1522678"/>
            <a:chExt cx="6843896" cy="4546572"/>
          </a:xfrm>
        </p:grpSpPr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CC027828-CC51-777E-687D-0886E609228D}"/>
                </a:ext>
              </a:extLst>
            </p:cNvPr>
            <p:cNvSpPr/>
            <p:nvPr/>
          </p:nvSpPr>
          <p:spPr>
            <a:xfrm>
              <a:off x="4138408" y="1522678"/>
              <a:ext cx="6843896" cy="4172727"/>
            </a:xfrm>
            <a:prstGeom prst="rect">
              <a:avLst/>
            </a:prstGeom>
            <a:solidFill>
              <a:srgbClr val="00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310BE007-6D97-2A9A-9BA5-8E8D04A6C428}"/>
                </a:ext>
              </a:extLst>
            </p:cNvPr>
            <p:cNvSpPr txBox="1"/>
            <p:nvPr/>
          </p:nvSpPr>
          <p:spPr>
            <a:xfrm>
              <a:off x="4288529" y="1634709"/>
              <a:ext cx="6538880" cy="44345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cap="all" spc="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w Cen MT Condensed" panose="020B0606020104020203" pitchFamily="34" charset="0"/>
                </a:rPr>
                <a:t>O objetivo / propósito desse case é a criação de Micro serviços que visam auxiliar o cadastro inicial do atendimento do paciente na recepção dos consultórios médicos e também a consulta da sua posição na fila via smartphone ou painéis contidos dentro dos consultórios. </a:t>
              </a:r>
            </a:p>
            <a:p>
              <a:endParaRPr lang="pt-BR" sz="2000" cap="all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</a:endParaRPr>
            </a:p>
            <a:p>
              <a:r>
                <a:rPr lang="pt-BR" sz="2000" cap="all" spc="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w Cen MT Condensed" panose="020B0606020104020203" pitchFamily="34" charset="0"/>
                </a:rPr>
                <a:t>no cenário atual, a instituição, em momento da Admissão do paciente, sendo ele um paciente novo ou não, tem seu cadastro do atendimento realizado por atendentes em cabines nas recepções dos consultórios do hospital, contudo, o chamamento ou consulta da posição do paciente é feita de forma que o mesmo tenha que, de tempos em tempos, perguntar sua posição à recepção ou aguardar ser chamado para o atendimento, gerando assim inúmeras reclamações e insatisfações.</a:t>
              </a:r>
            </a:p>
            <a:p>
              <a:endParaRPr lang="pt-BR" sz="2000" cap="all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</a:endParaRPr>
            </a:p>
            <a:p>
              <a:r>
                <a:rPr lang="pt-BR" sz="2000" cap="all" spc="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w Cen MT Condensed" panose="020B0606020104020203" pitchFamily="34" charset="0"/>
                </a:rPr>
                <a:t>Para isso iremos criar micro serviços para realizar a gerência dos atendimentos recebidos via prontuário eletrônico do Paciente (PEP) e o controle de filas para conseguirmos apresentar a posição em que cada atendimento se encontra ou apresentação do atendimento vigente que será plotado em painéis colocados nos consultórios das especialidades médicas. </a:t>
              </a:r>
            </a:p>
            <a:p>
              <a:br>
                <a:rPr lang="pt-BR" sz="2000" cap="all" spc="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w Cen MT Condensed" panose="020B0606020104020203" pitchFamily="34" charset="0"/>
                </a:rPr>
              </a:br>
              <a:r>
                <a:rPr lang="pt-BR" sz="2000" cap="all" spc="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w Cen MT Condensed" panose="020B0606020104020203" pitchFamily="34" charset="0"/>
                </a:rPr>
                <a:t>também disponibilizaremos um end-point relacionado ao atendimento atual do paciente para que o mesmo realize a consulta via smartphone da posição atual. </a:t>
              </a:r>
            </a:p>
            <a:p>
              <a:endParaRPr lang="pt-BR" sz="2000" cap="all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</a:endParaRPr>
            </a:p>
            <a:p>
              <a:r>
                <a:rPr lang="pt-BR" sz="2000" cap="all" spc="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w Cen MT Condensed" panose="020B0606020104020203" pitchFamily="34" charset="0"/>
                </a:rPr>
                <a:t>Essa ação visa mudar a experiência do paciente / cliente, que é algo primordial dentro da instituição.</a:t>
              </a:r>
            </a:p>
            <a:p>
              <a:endParaRPr lang="pt-BR" sz="2000" cap="all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</a:endParaRPr>
            </a:p>
            <a:p>
              <a:endParaRPr lang="pt-BR" sz="2000" cap="all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136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lose de plantas">
            <a:extLst>
              <a:ext uri="{FF2B5EF4-FFF2-40B4-BE49-F238E27FC236}">
                <a16:creationId xmlns:a16="http://schemas.microsoft.com/office/drawing/2014/main" id="{894817F4-8848-EFFE-E5AE-7E83A23F4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41634A03-6E81-DDC9-7A8F-36BAFFA938F7}"/>
              </a:ext>
            </a:extLst>
          </p:cNvPr>
          <p:cNvSpPr/>
          <p:nvPr/>
        </p:nvSpPr>
        <p:spPr>
          <a:xfrm>
            <a:off x="5897335" y="3886596"/>
            <a:ext cx="6294665" cy="1627939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032" tIns="57516" rIns="115032" bIns="57516" rtlCol="0" anchor="ctr"/>
          <a:lstStyle/>
          <a:p>
            <a:pPr algn="ctr"/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35C26A5-877C-9689-676F-44AB98158D19}"/>
              </a:ext>
            </a:extLst>
          </p:cNvPr>
          <p:cNvSpPr txBox="1"/>
          <p:nvPr/>
        </p:nvSpPr>
        <p:spPr>
          <a:xfrm>
            <a:off x="6096000" y="3946043"/>
            <a:ext cx="5848350" cy="885597"/>
          </a:xfrm>
          <a:prstGeom prst="rect">
            <a:avLst/>
          </a:prstGeom>
          <a:noFill/>
        </p:spPr>
        <p:txBody>
          <a:bodyPr wrap="square" lIns="115032" tIns="57516" rIns="115032" bIns="57516" rtlCol="0">
            <a:spAutoFit/>
          </a:bodyPr>
          <a:lstStyle/>
          <a:p>
            <a:r>
              <a:rPr lang="pt-BR" sz="5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  <a:cs typeface="Aharoni" panose="02010803020104030203" pitchFamily="2" charset="-79"/>
              </a:rPr>
              <a:t>Desenho da Arquitetura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05B1D4D1-EE3A-C9B8-EC9B-F056F258138F}"/>
              </a:ext>
            </a:extLst>
          </p:cNvPr>
          <p:cNvCxnSpPr>
            <a:cxnSpLocks/>
          </p:cNvCxnSpPr>
          <p:nvPr/>
        </p:nvCxnSpPr>
        <p:spPr>
          <a:xfrm>
            <a:off x="6203852" y="4823994"/>
            <a:ext cx="551939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C26B30E2-869E-0F7D-3647-B8F45D3BABCE}"/>
              </a:ext>
            </a:extLst>
          </p:cNvPr>
          <p:cNvSpPr txBox="1"/>
          <p:nvPr/>
        </p:nvSpPr>
        <p:spPr>
          <a:xfrm>
            <a:off x="6096000" y="4831640"/>
            <a:ext cx="5848350" cy="423932"/>
          </a:xfrm>
          <a:prstGeom prst="rect">
            <a:avLst/>
          </a:prstGeom>
          <a:noFill/>
        </p:spPr>
        <p:txBody>
          <a:bodyPr wrap="square" lIns="115032" tIns="57516" rIns="115032" bIns="57516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cs typeface="Aharoni" panose="02010803020104030203" pitchFamily="2" charset="-79"/>
              </a:rPr>
              <a:t>Desenho da Integração dos Microserviços</a:t>
            </a:r>
          </a:p>
        </p:txBody>
      </p:sp>
    </p:spTree>
    <p:extLst>
      <p:ext uri="{BB962C8B-B14F-4D97-AF65-F5344CB8AC3E}">
        <p14:creationId xmlns:p14="http://schemas.microsoft.com/office/powerpoint/2010/main" val="1707442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ECA875EF-BE8C-4D0E-B52F-99B606EAB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906" y="740418"/>
            <a:ext cx="8935312" cy="5646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171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1146</TotalTime>
  <Words>397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Tw Cen MT</vt:lpstr>
      <vt:lpstr>Tw Cen MT Condensed</vt:lpstr>
      <vt:lpstr>Tw Cen MT Condensed (Títulos)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Eduardo Prudencio</dc:creator>
  <cp:lastModifiedBy>Fernando Guelfi Beira</cp:lastModifiedBy>
  <cp:revision>155</cp:revision>
  <dcterms:created xsi:type="dcterms:W3CDTF">2023-06-22T13:20:16Z</dcterms:created>
  <dcterms:modified xsi:type="dcterms:W3CDTF">2023-09-16T14:11:07Z</dcterms:modified>
</cp:coreProperties>
</file>

<file path=docProps/thumbnail.jpeg>
</file>